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0" r:id="rId4"/>
    <p:sldId id="261" r:id="rId5"/>
    <p:sldId id="273" r:id="rId6"/>
    <p:sldId id="262" r:id="rId7"/>
    <p:sldId id="271" r:id="rId8"/>
    <p:sldId id="269" r:id="rId9"/>
    <p:sldId id="268" r:id="rId10"/>
    <p:sldId id="257" r:id="rId11"/>
    <p:sldId id="267" r:id="rId12"/>
    <p:sldId id="272" r:id="rId13"/>
    <p:sldId id="266" r:id="rId14"/>
    <p:sldId id="275" r:id="rId15"/>
    <p:sldId id="277" r:id="rId16"/>
    <p:sldId id="278" r:id="rId17"/>
    <p:sldId id="276" r:id="rId18"/>
    <p:sldId id="279" r:id="rId19"/>
    <p:sldId id="281" r:id="rId20"/>
    <p:sldId id="280" r:id="rId21"/>
    <p:sldId id="282" r:id="rId22"/>
    <p:sldId id="283" r:id="rId23"/>
    <p:sldId id="259" r:id="rId24"/>
    <p:sldId id="26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0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08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00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64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02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8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62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12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95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8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4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68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15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65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93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12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70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D38D0F-75B1-4AEF-B1AC-B65D6D975A0B}" type="datetimeFigureOut">
              <a:rPr lang="tr-TR" smtClean="0"/>
              <a:t>16.04.2021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C8BDA9-DD4E-46AA-B201-0A3A67BB6B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306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3196477"/>
            <a:ext cx="12192000" cy="153475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Dış ticarette </a:t>
            </a:r>
            <a:b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ÖDEME YÖNTEMLERİ</a:t>
            </a:r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506431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/>
              <a:t>Fedai UZUN</a:t>
            </a:r>
          </a:p>
          <a:p>
            <a:pPr algn="ctr"/>
            <a:r>
              <a:rPr lang="tr-TR" sz="2800" b="1" i="1" dirty="0" smtClean="0"/>
              <a:t>fedaiuzun@cankaya.edu.tr</a:t>
            </a:r>
            <a:endParaRPr lang="tr-TR" sz="2800" b="1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44020"/>
            <a:ext cx="5457371" cy="2619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71" y="229506"/>
            <a:ext cx="5689601" cy="26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3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029"/>
            <a:ext cx="12191999" cy="633346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425371" y="13809"/>
            <a:ext cx="605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VADELİ AKREDİTİF (DEFERRED L/C)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5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6057"/>
            <a:ext cx="12192000" cy="629194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12637" y="42837"/>
            <a:ext cx="781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DEREDİLEBİLİR AKREDİTİF (TRANSFERABLE L/LC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9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842"/>
            <a:ext cx="12192000" cy="641315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44346" y="0"/>
            <a:ext cx="7159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KARŞILIKLI AKREDİTİF(BACKTO BACK L/C)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4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5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0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708"/>
            <a:ext cx="12192000" cy="629529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180493" y="0"/>
            <a:ext cx="840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ACCEPTANCE CREDIT (BANKER’S ACCEPTANCE)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3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60" y="0"/>
            <a:ext cx="9041152" cy="6401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39541"/>
            <a:ext cx="12193057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6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627"/>
            <a:ext cx="12192000" cy="635137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710249" y="0"/>
            <a:ext cx="723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MAL KARŞILIĞI ÖDEME (OPEN ACCOUNT)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56"/>
            <a:ext cx="12192000" cy="6389037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977978" y="0"/>
            <a:ext cx="6591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BPO(BANKA ÖDEME YÜKÜMLÜLÜKLERİ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0570"/>
            <a:ext cx="12192000" cy="62774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628571" y="0"/>
            <a:ext cx="530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PEŞİN ÖDEME (CASH IN ADVANCE)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225"/>
            <a:ext cx="12192000" cy="533757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988458" y="0"/>
            <a:ext cx="8626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AKREDİTİF (LETTER OF CREDIT)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193143" y="359202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</a:t>
            </a:r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837715" y="3407357"/>
            <a:ext cx="214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Akreditif Açma Talebi</a:t>
            </a:r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254171" y="6031467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</a:t>
            </a:r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97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22975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219</TotalTime>
  <Words>55</Words>
  <Application>Microsoft Office PowerPoint</Application>
  <PresentationFormat>Geniş ekran</PresentationFormat>
  <Paragraphs>14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Century Gothic</vt:lpstr>
      <vt:lpstr>Times New Roman</vt:lpstr>
      <vt:lpstr>Wingdings 3</vt:lpstr>
      <vt:lpstr>Dilim</vt:lpstr>
      <vt:lpstr>Dış ticarette  ÖDEME YÖNTEMLERİ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Dış ticarette  ÖDEME YÖNTEMLERİ</dc:title>
  <dc:creator>Hp</dc:creator>
  <cp:lastModifiedBy>Hp</cp:lastModifiedBy>
  <cp:revision>16</cp:revision>
  <dcterms:created xsi:type="dcterms:W3CDTF">2021-03-17T15:48:43Z</dcterms:created>
  <dcterms:modified xsi:type="dcterms:W3CDTF">2021-04-16T20:44:41Z</dcterms:modified>
</cp:coreProperties>
</file>